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22" r:id="rId3"/>
    <p:sldId id="336" r:id="rId4"/>
    <p:sldId id="284" r:id="rId5"/>
    <p:sldId id="338" r:id="rId6"/>
    <p:sldId id="337" r:id="rId7"/>
    <p:sldId id="307" r:id="rId8"/>
    <p:sldId id="339" r:id="rId9"/>
    <p:sldId id="308" r:id="rId10"/>
    <p:sldId id="340" r:id="rId11"/>
    <p:sldId id="309" r:id="rId12"/>
    <p:sldId id="310" r:id="rId13"/>
    <p:sldId id="341" r:id="rId14"/>
    <p:sldId id="311" r:id="rId15"/>
    <p:sldId id="312" r:id="rId16"/>
    <p:sldId id="342" r:id="rId17"/>
    <p:sldId id="313" r:id="rId18"/>
    <p:sldId id="285" r:id="rId19"/>
    <p:sldId id="314" r:id="rId20"/>
    <p:sldId id="315" r:id="rId21"/>
    <p:sldId id="343" r:id="rId22"/>
    <p:sldId id="316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4"/>
            <p14:sldId id="338"/>
            <p14:sldId id="337"/>
            <p14:sldId id="307"/>
            <p14:sldId id="339"/>
            <p14:sldId id="308"/>
            <p14:sldId id="340"/>
            <p14:sldId id="309"/>
            <p14:sldId id="310"/>
            <p14:sldId id="341"/>
            <p14:sldId id="311"/>
            <p14:sldId id="312"/>
            <p14:sldId id="342"/>
            <p14:sldId id="313"/>
            <p14:sldId id="285"/>
            <p14:sldId id="314"/>
            <p14:sldId id="315"/>
            <p14:sldId id="343"/>
            <p14:sldId id="316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5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andling-touch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0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41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25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66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06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551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Scrolling lists, swiping pages, and pinch-to-zoom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Another gesture commonly used in mobile apps is the swipe or pan. This gesture allows the user to scroll through a list of items, or swipe through pages of content. In order to handle these and other gestures, we'll learn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how to use a ScrollView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next.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4372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https://reactnative.dev/docs/0.61/using-a-scrollview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98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08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15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16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59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https://reactnative.dev/docs/0.61/handling-touches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10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7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55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57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91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57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touchablehighligh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touchablewithoutfeedback" TargetMode="External"/><Relationship Id="rId5" Type="http://schemas.openxmlformats.org/officeDocument/2006/relationships/hyperlink" Target="https://reactnative.dev/docs/0.61/touchableopacity" TargetMode="External"/><Relationship Id="rId4" Type="http://schemas.openxmlformats.org/officeDocument/2006/relationships/hyperlink" Target="https://reactnative.dev/docs/0.61/touchablenativefeedbac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croll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-native-community/react-native-viewpag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gesture-responder-syste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butt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97794-4233-C941-97EB-0A6F640B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D416-A2A8-3145-9398-07506C7D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83" y="622300"/>
            <a:ext cx="34163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35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1397D-90DD-7748-B562-848977AA2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3227E-F079-B743-B3C6-AF23440ECB13}"/>
              </a:ext>
            </a:extLst>
          </p:cNvPr>
          <p:cNvSpPr txBox="1"/>
          <p:nvPr/>
        </p:nvSpPr>
        <p:spPr>
          <a:xfrm>
            <a:off x="423333" y="524933"/>
            <a:ext cx="23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err="1"/>
              <a:t>Touchables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65EA2-18AF-2F4C-9940-77BE8455976B}"/>
              </a:ext>
            </a:extLst>
          </p:cNvPr>
          <p:cNvSpPr txBox="1"/>
          <p:nvPr/>
        </p:nvSpPr>
        <p:spPr>
          <a:xfrm>
            <a:off x="1332854" y="1704814"/>
            <a:ext cx="94960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You can build your own button using any of the "</a:t>
            </a:r>
            <a:r>
              <a:rPr lang="en-US" sz="2000" b="1" dirty="0"/>
              <a:t>Touchable</a:t>
            </a:r>
            <a:r>
              <a:rPr lang="en-US" sz="2000" dirty="0"/>
              <a:t>" components provided by React Native.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The "</a:t>
            </a:r>
            <a:r>
              <a:rPr lang="en-US" sz="2000" b="1" dirty="0"/>
              <a:t>Touchable</a:t>
            </a:r>
            <a:r>
              <a:rPr lang="en-US" sz="2000" dirty="0"/>
              <a:t>" components provide the capability to capture tapping gestures, and can display feedback when a gesture is recognized.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 These components do not provide any default styling, however, so you will need to do a bit of work to get them looking nicely in your app.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/>
              <a:t>In some cases, you may want to detect when a user presses and holds a view for a set amount of time. These long presses can be handled by passing a function to the </a:t>
            </a:r>
            <a:r>
              <a:rPr lang="en-US" sz="2000" dirty="0" err="1">
                <a:highlight>
                  <a:srgbClr val="C0C0C0"/>
                </a:highlight>
              </a:rPr>
              <a:t>onLongPress</a:t>
            </a:r>
            <a:r>
              <a:rPr lang="en-US" sz="2000" dirty="0"/>
              <a:t> props of any of the "</a:t>
            </a:r>
            <a:r>
              <a:rPr lang="en-US" sz="2000" b="1" dirty="0"/>
              <a:t>Touchable</a:t>
            </a:r>
            <a:r>
              <a:rPr lang="en-US" sz="2000" dirty="0"/>
              <a:t>" components.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98189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06BA0-BEB8-B746-8D3E-77BE58F41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82058-7D1A-B142-861C-03F10E227FBD}"/>
              </a:ext>
            </a:extLst>
          </p:cNvPr>
          <p:cNvSpPr txBox="1"/>
          <p:nvPr/>
        </p:nvSpPr>
        <p:spPr>
          <a:xfrm>
            <a:off x="777498" y="1281192"/>
            <a:ext cx="1059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Which "</a:t>
            </a:r>
            <a:r>
              <a:rPr lang="en-US" sz="2000" b="1" dirty="0"/>
              <a:t>Touchable</a:t>
            </a:r>
            <a:r>
              <a:rPr lang="en-US" sz="2000" dirty="0"/>
              <a:t>" component you use will depend on what kind of feedback you want to provide: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Generally, you can use </a:t>
            </a:r>
            <a:r>
              <a:rPr lang="en-US" sz="2000" b="1" dirty="0">
                <a:hlinkClick r:id="rId3"/>
              </a:rPr>
              <a:t>TouchableHighlight</a:t>
            </a:r>
            <a:r>
              <a:rPr lang="en-US" sz="2000" dirty="0"/>
              <a:t> anywhere you would use a button or link on web. The view's background will be darkened when the user presses down on the button.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may consider using </a:t>
            </a:r>
            <a:r>
              <a:rPr lang="en-US" sz="2000" b="1" dirty="0">
                <a:hlinkClick r:id="rId4"/>
              </a:rPr>
              <a:t>TouchableNativeFeedback</a:t>
            </a:r>
            <a:r>
              <a:rPr lang="en-US" sz="2000" dirty="0"/>
              <a:t> on Android to display ink surface reaction ripples that respond to the user's touch.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5"/>
              </a:rPr>
              <a:t>TouchableOpacity</a:t>
            </a:r>
            <a:r>
              <a:rPr lang="en-US" sz="2000" dirty="0"/>
              <a:t> can be used to provide feedback by reducing the opacity of the button, allowing the background to be seen through while the user is pressing down.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you need to handle a tap gesture but you don't want any feedback to be displayed, use </a:t>
            </a:r>
            <a:r>
              <a:rPr lang="en-US" sz="2000" b="1" dirty="0">
                <a:hlinkClick r:id="rId6"/>
              </a:rPr>
              <a:t>TouchableWithoutFeedback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15624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F9B63-4D20-E04D-8B71-4B00E07DD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6F0AE-8D98-5745-9032-FFFECE67BABE}"/>
              </a:ext>
            </a:extLst>
          </p:cNvPr>
          <p:cNvSpPr/>
          <p:nvPr/>
        </p:nvSpPr>
        <p:spPr>
          <a:xfrm>
            <a:off x="2472267" y="1691247"/>
            <a:ext cx="5080001" cy="4473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_onLongPressButton()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long-pressed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38458-2EE2-4F40-BC3C-052A3E766902}"/>
              </a:ext>
            </a:extLst>
          </p:cNvPr>
          <p:cNvSpPr txBox="1"/>
          <p:nvPr/>
        </p:nvSpPr>
        <p:spPr>
          <a:xfrm>
            <a:off x="592667" y="880533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Let's see all of these in action: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61161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F9B63-4D20-E04D-8B71-4B00E07DD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BD071-8FB8-DB4D-8B43-AE2E2ABB40B2}"/>
              </a:ext>
            </a:extLst>
          </p:cNvPr>
          <p:cNvSpPr/>
          <p:nvPr/>
        </p:nvSpPr>
        <p:spPr>
          <a:xfrm>
            <a:off x="387458" y="1594783"/>
            <a:ext cx="11577233" cy="4914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underlayColor=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background={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SelectableBackground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!==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'(Android only)'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38458-2EE2-4F40-BC3C-052A3E766902}"/>
              </a:ext>
            </a:extLst>
          </p:cNvPr>
          <p:cNvSpPr txBox="1"/>
          <p:nvPr/>
        </p:nvSpPr>
        <p:spPr>
          <a:xfrm>
            <a:off x="592667" y="880533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Let's see all of these in action: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09167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6A3E-6DA9-234C-99E9-CF4D2421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4B2B8-B902-BB4B-9860-416E037C104E}"/>
              </a:ext>
            </a:extLst>
          </p:cNvPr>
          <p:cNvSpPr/>
          <p:nvPr/>
        </p:nvSpPr>
        <p:spPr>
          <a:xfrm>
            <a:off x="304798" y="1427201"/>
            <a:ext cx="11396421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onLongPress={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._onLongPressButton} underlayColor=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Press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75980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6A3E-6DA9-234C-99E9-CF4D2421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71996-C3B4-7B40-A0D8-7E9FC9011B9E}"/>
              </a:ext>
            </a:extLst>
          </p:cNvPr>
          <p:cNvSpPr/>
          <p:nvPr/>
        </p:nvSpPr>
        <p:spPr>
          <a:xfrm>
            <a:off x="3332996" y="1301463"/>
            <a:ext cx="4199182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marginBottom: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'#2196F3'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buttonText: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textAlign: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'white'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7038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D0F34-36B0-6247-A4C1-A2A0996F2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14140-3975-534B-8ABC-46AD219C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622300"/>
            <a:ext cx="34290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136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a ScrollView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0767-24C7-114B-B02F-DB53347E199B}"/>
              </a:ext>
            </a:extLst>
          </p:cNvPr>
          <p:cNvSpPr txBox="1"/>
          <p:nvPr/>
        </p:nvSpPr>
        <p:spPr>
          <a:xfrm>
            <a:off x="1090862" y="2086332"/>
            <a:ext cx="9769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dirty="0">
                <a:hlinkClick r:id="rId3"/>
              </a:rPr>
              <a:t>ScrollView</a:t>
            </a:r>
            <a:r>
              <a:rPr lang="en-US" sz="2000" dirty="0"/>
              <a:t> is a generic scrolling container that can contain multiple components and views.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scrollable items need not be homogeneous, and you can scroll both vertically and horizontally (by setting the horizontal property).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example creates a vertical ScrollView with both images and text mixed together.</a:t>
            </a:r>
          </a:p>
        </p:txBody>
      </p:sp>
    </p:spTree>
    <p:extLst>
      <p:ext uri="{BB962C8B-B14F-4D97-AF65-F5344CB8AC3E}">
        <p14:creationId xmlns:p14="http://schemas.microsoft.com/office/powerpoint/2010/main" val="151846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2136C-08E5-EF4D-A972-2638E975F4A4}"/>
              </a:ext>
            </a:extLst>
          </p:cNvPr>
          <p:cNvSpPr/>
          <p:nvPr/>
        </p:nvSpPr>
        <p:spPr>
          <a:xfrm>
            <a:off x="340282" y="951665"/>
            <a:ext cx="10462036" cy="54046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IScrolledDownAndWhatHappenedNextShockedMe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me plz&lt;/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you like&lt;/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down&lt;/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62589-C050-D841-9A97-7FD9CFDF56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689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3F1AE-97D5-9747-A41D-D625A4C5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F7FE8-2F49-5F49-86DD-2E28893A2AF1}"/>
              </a:ext>
            </a:extLst>
          </p:cNvPr>
          <p:cNvSpPr/>
          <p:nvPr/>
        </p:nvSpPr>
        <p:spPr>
          <a:xfrm>
            <a:off x="566334" y="1141618"/>
            <a:ext cx="11059332" cy="4914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 the best&lt;/Text&gt;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around?&lt;/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331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3F1AE-97D5-9747-A41D-D625A4C5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F1414-9ED9-B641-A9EF-4CAB78D6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85" y="615950"/>
            <a:ext cx="3388249" cy="55799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0315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8788E-87E4-6B45-AB60-4C94EBD86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A78B8-2178-A646-BAEB-14B0B4819197}"/>
              </a:ext>
            </a:extLst>
          </p:cNvPr>
          <p:cNvSpPr txBox="1"/>
          <p:nvPr/>
        </p:nvSpPr>
        <p:spPr>
          <a:xfrm>
            <a:off x="1143000" y="1759284"/>
            <a:ext cx="9906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ScrollViews</a:t>
            </a:r>
            <a:r>
              <a:rPr lang="en-US" sz="2000" dirty="0"/>
              <a:t> can be configured to allow </a:t>
            </a:r>
            <a:r>
              <a:rPr lang="en-US" sz="2000" b="1" dirty="0"/>
              <a:t>paging</a:t>
            </a:r>
            <a:r>
              <a:rPr lang="en-US" sz="2000" dirty="0"/>
              <a:t> through views using swiping gestures by using the </a:t>
            </a:r>
            <a:r>
              <a:rPr lang="en-US" sz="2000" b="1" dirty="0" err="1"/>
              <a:t>pagingEnabled</a:t>
            </a:r>
            <a:r>
              <a:rPr lang="en-US" sz="2000" dirty="0"/>
              <a:t> props.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Swiping horizontally between views can also be implemented on Android using the </a:t>
            </a:r>
            <a:r>
              <a:rPr lang="en-US" sz="2000" dirty="0">
                <a:hlinkClick r:id="rId3"/>
              </a:rPr>
              <a:t>ViewPager</a:t>
            </a:r>
            <a:r>
              <a:rPr lang="en-US" sz="2000" dirty="0"/>
              <a:t> component.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 iOS a </a:t>
            </a:r>
            <a:r>
              <a:rPr lang="en-US" sz="2000" b="1" dirty="0"/>
              <a:t>ScrollView with a single item </a:t>
            </a:r>
            <a:r>
              <a:rPr lang="en-US" sz="2000" dirty="0"/>
              <a:t>can be used to </a:t>
            </a:r>
            <a:r>
              <a:rPr lang="en-US" sz="2000" b="1" dirty="0"/>
              <a:t>allow the user to zoom content</a:t>
            </a:r>
            <a:r>
              <a:rPr lang="en-US" sz="2000" dirty="0"/>
              <a:t>. Set up the </a:t>
            </a:r>
            <a:r>
              <a:rPr lang="en-US" sz="2000" b="1" dirty="0" err="1"/>
              <a:t>maximumZoomScale</a:t>
            </a:r>
            <a:r>
              <a:rPr lang="en-US" sz="2000" dirty="0"/>
              <a:t> and </a:t>
            </a:r>
            <a:r>
              <a:rPr lang="en-US" sz="2000" b="1" dirty="0" err="1"/>
              <a:t>minimumZoomScale</a:t>
            </a:r>
            <a:r>
              <a:rPr lang="en-US" sz="2000" dirty="0"/>
              <a:t> props and your user will be able to use </a:t>
            </a:r>
            <a:r>
              <a:rPr lang="en-US" sz="2000" b="1" dirty="0"/>
              <a:t>pinch and expand gestures</a:t>
            </a:r>
            <a:r>
              <a:rPr lang="en-US" sz="2000" dirty="0"/>
              <a:t> to zoom in and out.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ScrollView works best to present </a:t>
            </a:r>
            <a:r>
              <a:rPr lang="en-US" sz="2000" b="1" dirty="0"/>
              <a:t>a small amount of things of a limited size</a:t>
            </a:r>
            <a:r>
              <a:rPr lang="en-US" sz="2000" dirty="0"/>
              <a:t>. All the elements and views of a ScrollView are rendered, even if they are not currently shown on the screen. If you have a long list of more items than can fit on the screen, you should use a </a:t>
            </a:r>
            <a:r>
              <a:rPr lang="en-US" sz="2000" dirty="0" err="1"/>
              <a:t>FlatList</a:t>
            </a:r>
            <a:r>
              <a:rPr lang="en-US" sz="2000" dirty="0"/>
              <a:t> instead. </a:t>
            </a:r>
          </a:p>
        </p:txBody>
      </p:sp>
    </p:spTree>
    <p:extLst>
      <p:ext uri="{BB962C8B-B14F-4D97-AF65-F5344CB8AC3E}">
        <p14:creationId xmlns:p14="http://schemas.microsoft.com/office/powerpoint/2010/main" val="3988746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Handling Touches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Handling Touches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1457D-172C-2641-AFF7-D4E20072BCF8}"/>
              </a:ext>
            </a:extLst>
          </p:cNvPr>
          <p:cNvSpPr txBox="1"/>
          <p:nvPr/>
        </p:nvSpPr>
        <p:spPr>
          <a:xfrm>
            <a:off x="1409198" y="1999042"/>
            <a:ext cx="9641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Users interact with mobile apps mainly through touch.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They can use a combination of gestures, such as tapping on a button, scrolling a list, or zooming on a map.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 Native provides components to handle all sorts of common gestures, as well as a comprehensive </a:t>
            </a:r>
            <a:r>
              <a:rPr lang="en-US" sz="2000" dirty="0">
                <a:hlinkClick r:id="rId3"/>
              </a:rPr>
              <a:t>gesture responder system</a:t>
            </a:r>
            <a:r>
              <a:rPr lang="en-US" sz="2000" dirty="0"/>
              <a:t> to allow for more advanced gesture recognition.</a:t>
            </a:r>
            <a:br>
              <a:rPr lang="en-US" sz="2000" dirty="0"/>
            </a:br>
            <a:r>
              <a:rPr lang="en-US" sz="2000" dirty="0"/>
              <a:t>The one component you will most likely be interested in is the basic Button.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20566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E4523-00A7-4F4D-80D3-F098438CC0C1}"/>
              </a:ext>
            </a:extLst>
          </p:cNvPr>
          <p:cNvSpPr/>
          <p:nvPr/>
        </p:nvSpPr>
        <p:spPr>
          <a:xfrm>
            <a:off x="528234" y="910908"/>
            <a:ext cx="3289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>
                <a:solidFill>
                  <a:srgbClr val="1A1A1A"/>
                </a:solidFill>
                <a:latin typeface="+mn-lt"/>
              </a:rPr>
              <a:t>Displaying a basic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BCDBD-75CC-F44B-9FE8-0AF77B2C18BD}"/>
              </a:ext>
            </a:extLst>
          </p:cNvPr>
          <p:cNvSpPr/>
          <p:nvPr/>
        </p:nvSpPr>
        <p:spPr>
          <a:xfrm>
            <a:off x="2971016" y="3429000"/>
            <a:ext cx="484013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onPress={()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29F45-849B-C148-B5C8-A886E3FDC3DE}"/>
              </a:ext>
            </a:extLst>
          </p:cNvPr>
          <p:cNvSpPr txBox="1"/>
          <p:nvPr/>
        </p:nvSpPr>
        <p:spPr>
          <a:xfrm>
            <a:off x="764306" y="2301484"/>
            <a:ext cx="1008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Button</a:t>
            </a:r>
            <a:r>
              <a:rPr lang="en-US" sz="2000" dirty="0"/>
              <a:t> provides a basic button component that is rendered nicely on all platforms. The minimal example to display a button looks like this: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5422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DC79C-5DC7-A943-B4CC-398A38FA3F25}"/>
              </a:ext>
            </a:extLst>
          </p:cNvPr>
          <p:cNvSpPr txBox="1"/>
          <p:nvPr/>
        </p:nvSpPr>
        <p:spPr>
          <a:xfrm>
            <a:off x="1115878" y="1413185"/>
            <a:ext cx="9732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render a blue label on iOS, and a blue rounded rectangle with light text on Android. Pressing the button will call the "</a:t>
            </a:r>
            <a:r>
              <a:rPr lang="en-US" sz="2000" b="1" dirty="0" err="1"/>
              <a:t>onPress</a:t>
            </a:r>
            <a:r>
              <a:rPr lang="en-US" sz="2000" dirty="0"/>
              <a:t>" function, which in this case displays an alert popup. If you like, you can specify a "color" prop to change the color of your button.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AF2F5-263D-9B4D-9B01-E4F8C082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29" y="3429000"/>
            <a:ext cx="6518364" cy="13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88D51-5446-DC41-A12E-DA6DD5E621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BE6B7-1A0F-8747-A3F6-0583C71C38DC}"/>
              </a:ext>
            </a:extLst>
          </p:cNvPr>
          <p:cNvSpPr/>
          <p:nvPr/>
        </p:nvSpPr>
        <p:spPr>
          <a:xfrm>
            <a:off x="2741477" y="2336870"/>
            <a:ext cx="6557506" cy="2144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D49C6-D6FF-274D-B4D0-32543C2BB93A}"/>
              </a:ext>
            </a:extLst>
          </p:cNvPr>
          <p:cNvSpPr txBox="1"/>
          <p:nvPr/>
        </p:nvSpPr>
        <p:spPr>
          <a:xfrm>
            <a:off x="788690" y="1311616"/>
            <a:ext cx="893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Go ahead and play around with the Button component using the example below.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72046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0D8F9A-44FC-E448-82AE-1712D12BFC31}"/>
              </a:ext>
            </a:extLst>
          </p:cNvPr>
          <p:cNvSpPr/>
          <p:nvPr/>
        </p:nvSpPr>
        <p:spPr>
          <a:xfrm>
            <a:off x="442777" y="1618954"/>
            <a:ext cx="5240867" cy="3990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88D51-5446-DC41-A12E-DA6DD5E621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177EEE-8667-014F-A84B-DA506B3DC56C}"/>
              </a:ext>
            </a:extLst>
          </p:cNvPr>
          <p:cNvSpPr/>
          <p:nvPr/>
        </p:nvSpPr>
        <p:spPr>
          <a:xfrm>
            <a:off x="5873858" y="1649950"/>
            <a:ext cx="5875365" cy="3926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style={styles.alternativeLayoutButtonContainer}&gt;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"This looks great!"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"OK!"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1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97794-4233-C941-97EB-0A6F640B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1C5422-4E51-FC48-BC73-FF8EE26B1C2A}"/>
              </a:ext>
            </a:extLst>
          </p:cNvPr>
          <p:cNvSpPr/>
          <p:nvPr/>
        </p:nvSpPr>
        <p:spPr>
          <a:xfrm>
            <a:off x="3005237" y="1497702"/>
            <a:ext cx="4728634" cy="3862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alternativeLayoutButtonContainer: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flexDirection: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'row'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'space-between'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52343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2545</Words>
  <Application>Microsoft Macintosh PowerPoint</Application>
  <PresentationFormat>Widescreen</PresentationFormat>
  <Paragraphs>279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Handling Touches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ScrollView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56</cp:revision>
  <cp:lastPrinted>2020-04-06T06:57:46Z</cp:lastPrinted>
  <dcterms:created xsi:type="dcterms:W3CDTF">2020-04-06T02:02:09Z</dcterms:created>
  <dcterms:modified xsi:type="dcterms:W3CDTF">2020-04-13T03:15:31Z</dcterms:modified>
</cp:coreProperties>
</file>